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2880042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3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860"/>
  </p:normalViewPr>
  <p:slideViewPr>
    <p:cSldViewPr snapToGrid="0" snapToObjects="1">
      <p:cViewPr>
        <p:scale>
          <a:sx n="20" d="100"/>
          <a:sy n="20" d="100"/>
        </p:scale>
        <p:origin x="3624" y="8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5891626"/>
            <a:ext cx="24480361" cy="1253324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18908198"/>
            <a:ext cx="21600319" cy="869160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8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26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1916653"/>
            <a:ext cx="6210092" cy="305081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1916653"/>
            <a:ext cx="18270270" cy="3050811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0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47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8974945"/>
            <a:ext cx="24840367" cy="14974888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4091502"/>
            <a:ext cx="24840367" cy="7874940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27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9583264"/>
            <a:ext cx="12240181" cy="228415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9583264"/>
            <a:ext cx="12240181" cy="228415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4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1916661"/>
            <a:ext cx="24840367" cy="69582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8824938"/>
            <a:ext cx="12183928" cy="4324966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3149904"/>
            <a:ext cx="12183928" cy="1934152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8824938"/>
            <a:ext cx="12243932" cy="4324966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3149904"/>
            <a:ext cx="12243932" cy="1934152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43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9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27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99982"/>
            <a:ext cx="9288887" cy="839993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5183304"/>
            <a:ext cx="14580215" cy="25583147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0799922"/>
            <a:ext cx="9288887" cy="20008190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16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99982"/>
            <a:ext cx="9288887" cy="839993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5183304"/>
            <a:ext cx="14580215" cy="25583147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0799922"/>
            <a:ext cx="9288887" cy="20008190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67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1916661"/>
            <a:ext cx="24840367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9583264"/>
            <a:ext cx="24840367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33366432"/>
            <a:ext cx="6480096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688A4-30B9-B647-B607-87F23480CAA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33366432"/>
            <a:ext cx="9720143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33366432"/>
            <a:ext cx="6480096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AB3EC-ABA3-0F40-99C9-7ED2B0D23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0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C0E6D4-3174-F64D-A98D-1CC875A6A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" y="33794483"/>
            <a:ext cx="28800425" cy="2205255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4393466-1292-8F4F-B150-4F0A839D82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688881"/>
              </p:ext>
            </p:extLst>
          </p:nvPr>
        </p:nvGraphicFramePr>
        <p:xfrm>
          <a:off x="917359" y="34495087"/>
          <a:ext cx="27784641" cy="135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8569">
                  <a:extLst>
                    <a:ext uri="{9D8B030D-6E8A-4147-A177-3AD203B41FA5}">
                      <a16:colId xmlns:a16="http://schemas.microsoft.com/office/drawing/2014/main" val="98313896"/>
                    </a:ext>
                  </a:extLst>
                </a:gridCol>
                <a:gridCol w="8988569">
                  <a:extLst>
                    <a:ext uri="{9D8B030D-6E8A-4147-A177-3AD203B41FA5}">
                      <a16:colId xmlns:a16="http://schemas.microsoft.com/office/drawing/2014/main" val="3547821055"/>
                    </a:ext>
                  </a:extLst>
                </a:gridCol>
                <a:gridCol w="9807503">
                  <a:extLst>
                    <a:ext uri="{9D8B030D-6E8A-4147-A177-3AD203B41FA5}">
                      <a16:colId xmlns:a16="http://schemas.microsoft.com/office/drawing/2014/main" val="3207264513"/>
                    </a:ext>
                  </a:extLst>
                </a:gridCol>
              </a:tblGrid>
              <a:tr h="1355200">
                <a:tc>
                  <a:txBody>
                    <a:bodyPr/>
                    <a:lstStyle/>
                    <a:p>
                      <a:pPr marL="0" marR="0" lvl="0" indent="0" algn="ctr" defTabSz="35998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UPQ</a:t>
                      </a:r>
                    </a:p>
                    <a:p>
                      <a:pPr algn="ctr"/>
                      <a:r>
                        <a:rPr lang="es-ES" sz="20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Carretera Estatal 420 SN, El Marqués Querétaro.</a:t>
                      </a:r>
                    </a:p>
                    <a:p>
                      <a:pPr algn="ctr"/>
                      <a:r>
                        <a:rPr lang="es-ES" sz="20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Tel: 442 101 9000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5998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CONTACTO</a:t>
                      </a:r>
                    </a:p>
                    <a:p>
                      <a:pPr marL="0" marR="0" lvl="0" indent="0" algn="ctr" defTabSz="35998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congresomimeti.cidesi.mx</a:t>
                      </a:r>
                    </a:p>
                    <a:p>
                      <a:pPr marL="0" marR="0" lvl="0" indent="0" algn="ctr" defTabSz="35998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email: mimeti4.0@cidesi.edu.mx.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5998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CIDESI</a:t>
                      </a:r>
                    </a:p>
                    <a:p>
                      <a:pPr marL="0" marR="0" lvl="0" indent="0" algn="ctr" defTabSz="35998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Av. Playa Pie de la Cuesta No. 702. Desarrollo San Pablo.</a:t>
                      </a:r>
                    </a:p>
                    <a:p>
                      <a:pPr marL="0" marR="0" lvl="0" indent="0" algn="ctr" defTabSz="35998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Querétaro, </a:t>
                      </a:r>
                      <a:r>
                        <a:rPr lang="es-ES" sz="2000" b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Qro</a:t>
                      </a:r>
                      <a:r>
                        <a:rPr lang="es-ES" sz="20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México Tel. (+52) 442 2119800 y 800 552 2040.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898649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E31CAEC0-9535-DA48-83F7-E6B635371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25" y="47851"/>
            <a:ext cx="28800425" cy="576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08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</TotalTime>
  <Words>64</Words>
  <Application>Microsoft Macintosh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13</cp:revision>
  <dcterms:created xsi:type="dcterms:W3CDTF">2024-09-10T18:46:59Z</dcterms:created>
  <dcterms:modified xsi:type="dcterms:W3CDTF">2026-08-10T14:22:40Z</dcterms:modified>
</cp:coreProperties>
</file>